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0CE11-F722-4BE1-8146-85E3DE46FA1C}" type="datetimeFigureOut">
              <a:rPr lang="nl-NL" smtClean="0"/>
              <a:t>3-5-2013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1217-1FEE-456B-969E-5A487FDB9B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692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0CE11-F722-4BE1-8146-85E3DE46FA1C}" type="datetimeFigureOut">
              <a:rPr lang="nl-NL" smtClean="0"/>
              <a:t>3-5-2013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1217-1FEE-456B-969E-5A487FDB9B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0283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0CE11-F722-4BE1-8146-85E3DE46FA1C}" type="datetimeFigureOut">
              <a:rPr lang="nl-NL" smtClean="0"/>
              <a:t>3-5-2013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1217-1FEE-456B-969E-5A487FDB9B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3993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0CE11-F722-4BE1-8146-85E3DE46FA1C}" type="datetimeFigureOut">
              <a:rPr lang="nl-NL" smtClean="0"/>
              <a:t>3-5-2013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1217-1FEE-456B-969E-5A487FDB9B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4171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0CE11-F722-4BE1-8146-85E3DE46FA1C}" type="datetimeFigureOut">
              <a:rPr lang="nl-NL" smtClean="0"/>
              <a:t>3-5-2013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1217-1FEE-456B-969E-5A487FDB9B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6360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0CE11-F722-4BE1-8146-85E3DE46FA1C}" type="datetimeFigureOut">
              <a:rPr lang="nl-NL" smtClean="0"/>
              <a:t>3-5-2013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1217-1FEE-456B-969E-5A487FDB9B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8775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0CE11-F722-4BE1-8146-85E3DE46FA1C}" type="datetimeFigureOut">
              <a:rPr lang="nl-NL" smtClean="0"/>
              <a:t>3-5-2013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1217-1FEE-456B-969E-5A487FDB9B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3108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0CE11-F722-4BE1-8146-85E3DE46FA1C}" type="datetimeFigureOut">
              <a:rPr lang="nl-NL" smtClean="0"/>
              <a:t>3-5-2013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1217-1FEE-456B-969E-5A487FDB9B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9147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0CE11-F722-4BE1-8146-85E3DE46FA1C}" type="datetimeFigureOut">
              <a:rPr lang="nl-NL" smtClean="0"/>
              <a:t>3-5-2013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1217-1FEE-456B-969E-5A487FDB9B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3895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0CE11-F722-4BE1-8146-85E3DE46FA1C}" type="datetimeFigureOut">
              <a:rPr lang="nl-NL" smtClean="0"/>
              <a:t>3-5-2013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1217-1FEE-456B-969E-5A487FDB9B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3612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0CE11-F722-4BE1-8146-85E3DE46FA1C}" type="datetimeFigureOut">
              <a:rPr lang="nl-NL" smtClean="0"/>
              <a:t>3-5-2013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1217-1FEE-456B-969E-5A487FDB9B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1299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0CE11-F722-4BE1-8146-85E3DE46FA1C}" type="datetimeFigureOut">
              <a:rPr lang="nl-NL" smtClean="0"/>
              <a:t>3-5-2013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F1217-1FEE-456B-969E-5A487FDB9B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7952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Digitale enquête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www.thesistools.com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981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37" y="1038225"/>
            <a:ext cx="9763125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95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50" y="638175"/>
            <a:ext cx="8343900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34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75" y="600075"/>
            <a:ext cx="817245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1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75" y="514350"/>
            <a:ext cx="817245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89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195387"/>
            <a:ext cx="952500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13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562" y="614362"/>
            <a:ext cx="8524875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9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1624012"/>
            <a:ext cx="8724900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7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5" y="2190750"/>
            <a:ext cx="866775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48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1123950"/>
            <a:ext cx="90678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37" y="819150"/>
            <a:ext cx="9153525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52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69" y="212725"/>
            <a:ext cx="10368487" cy="5811838"/>
          </a:xfrm>
        </p:spPr>
      </p:pic>
    </p:spTree>
    <p:extLst>
      <p:ext uri="{BB962C8B-B14F-4D97-AF65-F5344CB8AC3E}">
        <p14:creationId xmlns:p14="http://schemas.microsoft.com/office/powerpoint/2010/main" val="104476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762" y="633412"/>
            <a:ext cx="9134475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4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75" y="1590675"/>
            <a:ext cx="923925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5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28800"/>
            <a:ext cx="94488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96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EINDE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329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5" y="704850"/>
            <a:ext cx="942975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44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704850"/>
            <a:ext cx="93345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54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87" y="536575"/>
            <a:ext cx="9420225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49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07" y="1905001"/>
            <a:ext cx="10523955" cy="278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7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5" y="576262"/>
            <a:ext cx="9429750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2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12" y="1038225"/>
            <a:ext cx="9477375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2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975" y="647700"/>
            <a:ext cx="954405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0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</Words>
  <Application>Microsoft Office PowerPoint</Application>
  <PresentationFormat>Breedbeeld</PresentationFormat>
  <Paragraphs>3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Kantoorthema</vt:lpstr>
      <vt:lpstr>Digitale enquête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EINDE</vt:lpstr>
    </vt:vector>
  </TitlesOfParts>
  <Company>ROC Landstede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Digitale enquête</dc:title>
  <dc:creator>Cor de Jong</dc:creator>
  <cp:lastModifiedBy>Cor de Jong</cp:lastModifiedBy>
  <cp:revision>4</cp:revision>
  <dcterms:created xsi:type="dcterms:W3CDTF">2013-05-03T06:29:45Z</dcterms:created>
  <dcterms:modified xsi:type="dcterms:W3CDTF">2013-05-03T06:38:34Z</dcterms:modified>
</cp:coreProperties>
</file>